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1" r:id="rId4"/>
    <p:sldId id="260" r:id="rId5"/>
    <p:sldId id="258" r:id="rId6"/>
    <p:sldId id="259" r:id="rId7"/>
    <p:sldId id="257" r:id="rId8"/>
    <p:sldId id="27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3" r:id="rId18"/>
    <p:sldId id="274" r:id="rId19"/>
    <p:sldId id="275" r:id="rId20"/>
    <p:sldId id="276" r:id="rId21"/>
    <p:sldId id="277" r:id="rId22"/>
    <p:sldId id="278" r:id="rId23"/>
    <p:sldId id="271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ndra Bhanu Singh" initials="CBS" lastIdx="1" clrIdx="0">
    <p:extLst>
      <p:ext uri="{19B8F6BF-5375-455C-9EA6-DF929625EA0E}">
        <p15:presenceInfo xmlns:p15="http://schemas.microsoft.com/office/powerpoint/2012/main" userId="S::chandrabhanu.singh@xpo.com::83a608e5-1d08-4978-896f-be4c5180783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72F3EB-CCDF-4405-AA75-26BEF28E0876}" v="8" dt="2022-02-22T09:33:58.8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9" autoAdjust="0"/>
    <p:restoredTop sz="94660"/>
  </p:normalViewPr>
  <p:slideViewPr>
    <p:cSldViewPr snapToGrid="0">
      <p:cViewPr varScale="1">
        <p:scale>
          <a:sx n="133" d="100"/>
          <a:sy n="133" d="100"/>
        </p:scale>
        <p:origin x="374" y="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ndra Bhanu Singh" userId="83a608e5-1d08-4978-896f-be4c51807836" providerId="ADAL" clId="{4072F3EB-CCDF-4405-AA75-26BEF28E0876}"/>
    <pc:docChg chg="addSld modSld">
      <pc:chgData name="Chandra Bhanu Singh" userId="83a608e5-1d08-4978-896f-be4c51807836" providerId="ADAL" clId="{4072F3EB-CCDF-4405-AA75-26BEF28E0876}" dt="2022-02-22T09:33:58.876" v="153" actId="20577"/>
      <pc:docMkLst>
        <pc:docMk/>
      </pc:docMkLst>
      <pc:sldChg chg="addSp modSp new mod">
        <pc:chgData name="Chandra Bhanu Singh" userId="83a608e5-1d08-4978-896f-be4c51807836" providerId="ADAL" clId="{4072F3EB-CCDF-4405-AA75-26BEF28E0876}" dt="2022-02-22T09:33:58.876" v="153" actId="20577"/>
        <pc:sldMkLst>
          <pc:docMk/>
          <pc:sldMk cId="3306208866" sldId="291"/>
        </pc:sldMkLst>
        <pc:spChg chg="mod">
          <ac:chgData name="Chandra Bhanu Singh" userId="83a608e5-1d08-4978-896f-be4c51807836" providerId="ADAL" clId="{4072F3EB-CCDF-4405-AA75-26BEF28E0876}" dt="2022-02-22T09:02:39.840" v="10" actId="20577"/>
          <ac:spMkLst>
            <pc:docMk/>
            <pc:sldMk cId="3306208866" sldId="291"/>
            <ac:spMk id="2" creationId="{0FB76E56-50C6-4ECE-A955-5025BC13C496}"/>
          </ac:spMkLst>
        </pc:spChg>
        <pc:spChg chg="mod">
          <ac:chgData name="Chandra Bhanu Singh" userId="83a608e5-1d08-4978-896f-be4c51807836" providerId="ADAL" clId="{4072F3EB-CCDF-4405-AA75-26BEF28E0876}" dt="2022-02-22T09:33:58.876" v="153" actId="20577"/>
          <ac:spMkLst>
            <pc:docMk/>
            <pc:sldMk cId="3306208866" sldId="291"/>
            <ac:spMk id="3" creationId="{C48EDB8C-F9EB-462B-9D94-A2EDB39994FA}"/>
          </ac:spMkLst>
        </pc:spChg>
        <pc:graphicFrameChg chg="add mod">
          <ac:chgData name="Chandra Bhanu Singh" userId="83a608e5-1d08-4978-896f-be4c51807836" providerId="ADAL" clId="{4072F3EB-CCDF-4405-AA75-26BEF28E0876}" dt="2022-02-22T09:05:42.618" v="118" actId="1076"/>
          <ac:graphicFrameMkLst>
            <pc:docMk/>
            <pc:sldMk cId="3306208866" sldId="291"/>
            <ac:graphicFrameMk id="4" creationId="{BC2F5480-9069-4DAB-B84E-4DE1D59CEE47}"/>
          </ac:graphicFrameMkLst>
        </pc:graphicFrameChg>
        <pc:graphicFrameChg chg="add mod">
          <ac:chgData name="Chandra Bhanu Singh" userId="83a608e5-1d08-4978-896f-be4c51807836" providerId="ADAL" clId="{4072F3EB-CCDF-4405-AA75-26BEF28E0876}" dt="2022-02-22T09:05:39.047" v="117" actId="1076"/>
          <ac:graphicFrameMkLst>
            <pc:docMk/>
            <pc:sldMk cId="3306208866" sldId="291"/>
            <ac:graphicFrameMk id="5" creationId="{55B0B5BE-E124-459D-820C-FDA1B29CED48}"/>
          </ac:graphicFrameMkLst>
        </pc:graphicFrame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2-22T13:58:31.675" idx="1">
    <p:pos x="10" y="10"/>
    <p:text>testdb123</p:text>
    <p:extLst>
      <p:ext uri="{C676402C-5697-4E1C-873F-D02D1690AC5C}">
        <p15:threadingInfo xmlns:p15="http://schemas.microsoft.com/office/powerpoint/2012/main" timeZoneBias="-33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80EC7-31BF-48B8-A10D-6EC539B77C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D575FD-2877-4D0D-B572-B43EE7BCC9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09092-4F70-48B1-AC5C-15178C771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10A5D-39AB-480E-8E8C-357059C4221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5A0FE-6414-4FBB-9039-FA7D6E887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E096DB-1A5C-4C60-9670-9C5D7DAA1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A6CC0-6823-491F-BC21-F639341D7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023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B4975-AB5A-401C-B7EC-EF4D26593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544891-8137-4AD7-A24A-859D7B5D2D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84474-0DCA-4F4A-8AB9-05B59D86B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10A5D-39AB-480E-8E8C-357059C4221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E17DF-CCFC-493C-8F91-82751A431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23B76-03CE-4C56-B7C8-64F48CCEF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A6CC0-6823-491F-BC21-F639341D7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55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1E5512-7B5B-4330-AE2A-8F415AE029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0E2825-FA84-411D-B81A-4D55981D77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D75DE-82E4-4427-AAB4-BAF7605EF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10A5D-39AB-480E-8E8C-357059C4221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40544-CAA5-40DF-B85E-9A6A535DC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92895-FD33-438C-ADBF-CE27C40B9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A6CC0-6823-491F-BC21-F639341D7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704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9E9D3-6FC2-4084-9F59-4BB14E129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E5597-DDE6-4B78-ACD6-7877E2A78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552BF-43DE-4200-9460-B467E7032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10A5D-39AB-480E-8E8C-357059C4221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9D6DF-783F-4F7C-BBAE-B84052387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F41C7-AA40-456C-A965-737E986FB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A6CC0-6823-491F-BC21-F639341D7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46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029A8-A4C0-4D5F-8FCD-833B6AD6A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19491D-CA4F-42C9-86C6-6A2B721D20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4B4F9-AC59-4D81-B908-9BCAD2C17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10A5D-39AB-480E-8E8C-357059C4221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559A2-1AFE-4EA0-8857-1C1A8C34D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08620-04E2-45EF-81EA-2F1177217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A6CC0-6823-491F-BC21-F639341D7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307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0F81F-A7EE-4AF4-8C8C-B3BF3AB05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1D9E9-7EAC-4035-89CA-8F4B9C1396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63CB0B-A04B-421B-8320-713565773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518E0F-5912-4B85-8ED4-0137C8B11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10A5D-39AB-480E-8E8C-357059C4221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A86F0E-10CD-4CEB-8738-2189071FF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2D9A2A-1409-438B-AD66-5E8B0E8EE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A6CC0-6823-491F-BC21-F639341D7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19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2CB54-7D5C-4184-894E-BD522AD9F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D0D411-955B-46F6-8AFD-BCB4024C6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052B3B-345D-4628-A791-4F03F5112D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7BDD1B-DECB-411A-B32A-BBE9A6E504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0ED019-9E90-47D8-8DC0-63796390CD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B5E078-6086-4833-A2DC-20AE5C4BD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10A5D-39AB-480E-8E8C-357059C4221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B65CF9-2EB0-4619-99AA-DCC41C8BE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A440D3-19E5-4A37-A2F2-8E6BE83F5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A6CC0-6823-491F-BC21-F639341D7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079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85977-A7A0-4F3A-8E63-DC745CAD5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5A0731-D363-4119-900D-B30D13E88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10A5D-39AB-480E-8E8C-357059C4221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367379-D8B0-48E2-A489-0F1C4E160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A9FD-9EFF-42A6-9EE2-A9320840F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A6CC0-6823-491F-BC21-F639341D7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949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80F6B2-6767-4061-B3B7-011CCEC1A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10A5D-39AB-480E-8E8C-357059C4221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36F01A-1852-4555-8D6E-006CB11EE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14225A-240A-4496-9D45-EF4CED37A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A6CC0-6823-491F-BC21-F639341D7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281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BCE09-3390-44BF-B1DD-3A4947CDB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8F352-0E03-484D-A578-A8F3C876D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8D82AF-48C7-4988-90B5-832A2278E6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75AE13-B9CB-44D3-84F0-B97C8DF15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10A5D-39AB-480E-8E8C-357059C4221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8F303A-5715-4B8A-B13C-8319DB066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BAAF1A-0605-4F50-A1B1-A5C8B24F9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A6CC0-6823-491F-BC21-F639341D7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253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8A833-B369-4016-918C-C8051C18D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EBBB0B-69DE-45B5-BD45-A70B257F6D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75B8D5-397E-4041-92FD-080F83784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F2475E-165D-42BF-B3C3-E6DF63C3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10A5D-39AB-480E-8E8C-357059C4221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586920-9B7F-4D2B-8D14-873773EE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A9F06B-D69F-48CB-AFCD-3722E0FC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A6CC0-6823-491F-BC21-F639341D7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58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606AD3-7AD7-4B86-B126-E8FB21F73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7631-4B5D-4604-896C-9F0CB926F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15AB6-D1DE-4107-ACC6-D6858B88C6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10A5D-39AB-480E-8E8C-357059C4221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60A36-CCA6-4870-B5F9-82931254D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7853D-B76C-42ED-9A8D-3A5A23894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A6CC0-6823-491F-BC21-F639341D7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22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mysql.com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hyperlink" Target="https://www.youtube.com/watch?v=OM4aZJW_Ojs" TargetMode="External"/><Relationship Id="rId7" Type="http://schemas.openxmlformats.org/officeDocument/2006/relationships/oleObject" Target="../embeddings/oleObject2.bin"/><Relationship Id="rId2" Type="http://schemas.openxmlformats.org/officeDocument/2006/relationships/hyperlink" Target="https://www.mysql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1.bin"/><Relationship Id="rId4" Type="http://schemas.openxmlformats.org/officeDocument/2006/relationships/hyperlink" Target="https://github.com/cbpspratap/SQLTraining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7">
            <a:extLst>
              <a:ext uri="{FF2B5EF4-FFF2-40B4-BE49-F238E27FC236}">
                <a16:creationId xmlns:a16="http://schemas.microsoft.com/office/drawing/2014/main" id="{6314D791-4D8A-4854-B8FC-6959656D0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15076E76-3EB3-4269-8135-07CAB20E5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32181D-E1F3-452B-88E7-1359C57ED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6279" y="1741337"/>
            <a:ext cx="6739136" cy="2387918"/>
          </a:xfrm>
        </p:spPr>
        <p:txBody>
          <a:bodyPr anchor="b">
            <a:normAutofit/>
          </a:bodyPr>
          <a:lstStyle/>
          <a:p>
            <a:r>
              <a:rPr lang="en-US" sz="9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E6FE47-236D-4CAA-B02A-78B47F4C57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5505" y="4200522"/>
            <a:ext cx="6740685" cy="6820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Download/Installation Guide</a:t>
            </a:r>
          </a:p>
        </p:txBody>
      </p:sp>
      <p:grpSp>
        <p:nvGrpSpPr>
          <p:cNvPr id="25" name="Group 11">
            <a:extLst>
              <a:ext uri="{FF2B5EF4-FFF2-40B4-BE49-F238E27FC236}">
                <a16:creationId xmlns:a16="http://schemas.microsoft.com/office/drawing/2014/main" id="{5EB3C7E5-50E1-4F9E-AEA3-A6D219039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305" y="0"/>
            <a:ext cx="5163047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26" name="Freeform: Shape 12">
              <a:extLst>
                <a:ext uri="{FF2B5EF4-FFF2-40B4-BE49-F238E27FC236}">
                  <a16:creationId xmlns:a16="http://schemas.microsoft.com/office/drawing/2014/main" id="{80233B5C-C5A9-48C0-8C07-21E6F6B36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13">
              <a:extLst>
                <a:ext uri="{FF2B5EF4-FFF2-40B4-BE49-F238E27FC236}">
                  <a16:creationId xmlns:a16="http://schemas.microsoft.com/office/drawing/2014/main" id="{10F3AF96-AAC1-41E3-9F66-0A6277845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14">
              <a:extLst>
                <a:ext uri="{FF2B5EF4-FFF2-40B4-BE49-F238E27FC236}">
                  <a16:creationId xmlns:a16="http://schemas.microsoft.com/office/drawing/2014/main" id="{5DF38A98-557F-4C23-935A-42806B67AA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15">
              <a:extLst>
                <a:ext uri="{FF2B5EF4-FFF2-40B4-BE49-F238E27FC236}">
                  <a16:creationId xmlns:a16="http://schemas.microsoft.com/office/drawing/2014/main" id="{8ACEB13D-EBFC-4288-B604-572C2F779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17">
            <a:extLst>
              <a:ext uri="{FF2B5EF4-FFF2-40B4-BE49-F238E27FC236}">
                <a16:creationId xmlns:a16="http://schemas.microsoft.com/office/drawing/2014/main" id="{B988F9A4-0578-4C59-8B4A-346E02C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9262397" y="3928396"/>
            <a:ext cx="3142400" cy="2716805"/>
            <a:chOff x="-305" y="-4155"/>
            <a:chExt cx="2514948" cy="2174333"/>
          </a:xfrm>
        </p:grpSpPr>
        <p:sp>
          <p:nvSpPr>
            <p:cNvPr id="31" name="Freeform: Shape 18">
              <a:extLst>
                <a:ext uri="{FF2B5EF4-FFF2-40B4-BE49-F238E27FC236}">
                  <a16:creationId xmlns:a16="http://schemas.microsoft.com/office/drawing/2014/main" id="{F63F827B-FA00-442A-A09C-806F1FFA3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C876680-EE75-4791-842F-E23509221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B9819B2-70D4-4E0A-8D51-6B359B44C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FA8033D-6A70-4FA5-8F37-7F8C117C98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17808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175A7-D285-42B8-BB5D-C0A47BC04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&gt; Allow all the windows popups you get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76442B-EF0D-43CE-BFC7-D11A5B3496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5077" y="1825625"/>
            <a:ext cx="6001845" cy="4351338"/>
          </a:xfrm>
        </p:spPr>
      </p:pic>
    </p:spTree>
    <p:extLst>
      <p:ext uri="{BB962C8B-B14F-4D97-AF65-F5344CB8AC3E}">
        <p14:creationId xmlns:p14="http://schemas.microsoft.com/office/powerpoint/2010/main" val="365452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227D6-C78A-49DB-B097-CBD4ACA8D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&gt;Use Developer Default as Setup Type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F1D05F-52CB-4F18-B999-2AF1367B43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4233" y="1825625"/>
            <a:ext cx="5743533" cy="4351338"/>
          </a:xfrm>
        </p:spPr>
      </p:pic>
    </p:spTree>
    <p:extLst>
      <p:ext uri="{BB962C8B-B14F-4D97-AF65-F5344CB8AC3E}">
        <p14:creationId xmlns:p14="http://schemas.microsoft.com/office/powerpoint/2010/main" val="2241038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80EB4-167C-43F9-AC11-E4A7B65E0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&gt;Click Next on Check Requirements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9799C4-76F7-4846-9823-36EB6CE8C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5496" y="1825625"/>
            <a:ext cx="5761008" cy="4351338"/>
          </a:xfrm>
        </p:spPr>
      </p:pic>
    </p:spTree>
    <p:extLst>
      <p:ext uri="{BB962C8B-B14F-4D97-AF65-F5344CB8AC3E}">
        <p14:creationId xmlns:p14="http://schemas.microsoft.com/office/powerpoint/2010/main" val="1373600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85AA1-5867-44DC-826C-D2678812B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&gt;Allow popups and continue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CDDCFA-356D-4D99-9060-D756077939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7378" y="1825625"/>
            <a:ext cx="5757244" cy="4351338"/>
          </a:xfrm>
        </p:spPr>
      </p:pic>
    </p:spTree>
    <p:extLst>
      <p:ext uri="{BB962C8B-B14F-4D97-AF65-F5344CB8AC3E}">
        <p14:creationId xmlns:p14="http://schemas.microsoft.com/office/powerpoint/2010/main" val="2420868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7C2A-28F1-41DD-97F0-B4259D10E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Click: Execute to start installation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9A732B-E2DE-49A1-9C8D-2D338BB19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467" y="1813974"/>
            <a:ext cx="5743533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8346FE-94B2-470D-99D9-8906E8687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954" y="1825625"/>
            <a:ext cx="5743533" cy="433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29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F18C3-8256-4B3B-9B41-EB799190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&gt;Click next when installation is done and next on Product Configuration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C15986-2335-451C-99E2-30DF108A49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369" y="1825625"/>
            <a:ext cx="5760843" cy="4351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624F07-53C2-48E3-98A3-657F31CDD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790" y="1825625"/>
            <a:ext cx="5760843" cy="435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8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6DD25-17E1-4390-A2C1-38B33C57E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&gt;Leave the default values as it is under Type and Networking and click next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0A66EF-EF6E-4D8E-9D09-C3AD02DC0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4233" y="1825625"/>
            <a:ext cx="5743533" cy="4351338"/>
          </a:xfrm>
        </p:spPr>
      </p:pic>
    </p:spTree>
    <p:extLst>
      <p:ext uri="{BB962C8B-B14F-4D97-AF65-F5344CB8AC3E}">
        <p14:creationId xmlns:p14="http://schemas.microsoft.com/office/powerpoint/2010/main" val="1003302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6DD25-17E1-4390-A2C1-38B33C57E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&gt;Use the default recommended Authentication Method and click next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5ED2435-0CA5-4D40-8DE1-8AFA7F7B6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4227" y="1825625"/>
            <a:ext cx="5703546" cy="4351338"/>
          </a:xfrm>
        </p:spPr>
      </p:pic>
    </p:spTree>
    <p:extLst>
      <p:ext uri="{BB962C8B-B14F-4D97-AF65-F5344CB8AC3E}">
        <p14:creationId xmlns:p14="http://schemas.microsoft.com/office/powerpoint/2010/main" val="2883995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6DD25-17E1-4390-A2C1-38B33C57E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&gt;Set password of your choice and click next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16BF40-DE78-473A-AC39-27C55BBA7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5164" y="1825625"/>
            <a:ext cx="5741671" cy="4351338"/>
          </a:xfrm>
        </p:spPr>
      </p:pic>
    </p:spTree>
    <p:extLst>
      <p:ext uri="{BB962C8B-B14F-4D97-AF65-F5344CB8AC3E}">
        <p14:creationId xmlns:p14="http://schemas.microsoft.com/office/powerpoint/2010/main" val="2825634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6DD25-17E1-4390-A2C1-38B33C57E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&gt;Leave the default values as it is in Windows Services and click next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78DB400-F744-40C8-A23A-B614DEC7F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3904" y="1825625"/>
            <a:ext cx="5664192" cy="4351338"/>
          </a:xfrm>
        </p:spPr>
      </p:pic>
    </p:spTree>
    <p:extLst>
      <p:ext uri="{BB962C8B-B14F-4D97-AF65-F5344CB8AC3E}">
        <p14:creationId xmlns:p14="http://schemas.microsoft.com/office/powerpoint/2010/main" val="617852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8902F-56F5-431F-8390-C5038E43B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6501" y="2489640"/>
            <a:ext cx="4805996" cy="186676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6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Downloading MySQL</a:t>
            </a:r>
          </a:p>
        </p:txBody>
      </p:sp>
      <p:pic>
        <p:nvPicPr>
          <p:cNvPr id="7" name="Graphic 6" descr="Download">
            <a:extLst>
              <a:ext uri="{FF2B5EF4-FFF2-40B4-BE49-F238E27FC236}">
                <a16:creationId xmlns:a16="http://schemas.microsoft.com/office/drawing/2014/main" id="{18EB9886-CE10-4D58-90A1-4F05394C7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1746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6DD25-17E1-4390-A2C1-38B33C57E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&gt;Click Execute in Apply Configuration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3CE313-0B9D-43CF-BA2B-6A2BB5600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1216" y="1825625"/>
            <a:ext cx="5749567" cy="4351338"/>
          </a:xfrm>
        </p:spPr>
      </p:pic>
    </p:spTree>
    <p:extLst>
      <p:ext uri="{BB962C8B-B14F-4D97-AF65-F5344CB8AC3E}">
        <p14:creationId xmlns:p14="http://schemas.microsoft.com/office/powerpoint/2010/main" val="2864173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6DD25-17E1-4390-A2C1-38B33C57E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&gt;Click finish to complete the configuration of MySQL Server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0AE18B9-223E-46DF-A3D8-0E0FF7436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4233" y="1825625"/>
            <a:ext cx="5743533" cy="4351338"/>
          </a:xfrm>
        </p:spPr>
      </p:pic>
    </p:spTree>
    <p:extLst>
      <p:ext uri="{BB962C8B-B14F-4D97-AF65-F5344CB8AC3E}">
        <p14:creationId xmlns:p14="http://schemas.microsoft.com/office/powerpoint/2010/main" val="2396774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6DD25-17E1-4390-A2C1-38B33C57E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&gt;Click Next on Product Configuration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7496C0-34A4-4F8F-931C-D7F9965C4E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4551" y="1825625"/>
            <a:ext cx="5762898" cy="4351338"/>
          </a:xfrm>
        </p:spPr>
      </p:pic>
    </p:spTree>
    <p:extLst>
      <p:ext uri="{BB962C8B-B14F-4D97-AF65-F5344CB8AC3E}">
        <p14:creationId xmlns:p14="http://schemas.microsoft.com/office/powerpoint/2010/main" val="2921150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564DD-FFE9-487D-84D9-2004C6CB7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&gt;Click Finish on Router Configuration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7B7798-B9F3-4327-B7CC-D58D539866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28073" y="1825625"/>
            <a:ext cx="5735854" cy="4351338"/>
          </a:xfrm>
        </p:spPr>
      </p:pic>
    </p:spTree>
    <p:extLst>
      <p:ext uri="{BB962C8B-B14F-4D97-AF65-F5344CB8AC3E}">
        <p14:creationId xmlns:p14="http://schemas.microsoft.com/office/powerpoint/2010/main" val="20554379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564DD-FFE9-487D-84D9-2004C6CB7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&gt;Click Next on Product Configuration page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C4878E-4898-45E3-935D-DDE3A8CA46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4551" y="1825625"/>
            <a:ext cx="5762898" cy="4351338"/>
          </a:xfrm>
        </p:spPr>
      </p:pic>
    </p:spTree>
    <p:extLst>
      <p:ext uri="{BB962C8B-B14F-4D97-AF65-F5344CB8AC3E}">
        <p14:creationId xmlns:p14="http://schemas.microsoft.com/office/powerpoint/2010/main" val="1209155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564DD-FFE9-487D-84D9-2004C6CB7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&gt;Enter the password you created in previous step and check</a:t>
            </a:r>
            <a:br>
              <a:rPr lang="en-US" sz="2800" dirty="0"/>
            </a:br>
            <a:r>
              <a:rPr lang="en-US" sz="2800" dirty="0"/>
              <a:t>&gt;Click Next when connection is successful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C44EB8B-26D2-44F2-81C8-082C117B1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7941" y="1825625"/>
            <a:ext cx="5736118" cy="4351338"/>
          </a:xfrm>
        </p:spPr>
      </p:pic>
    </p:spTree>
    <p:extLst>
      <p:ext uri="{BB962C8B-B14F-4D97-AF65-F5344CB8AC3E}">
        <p14:creationId xmlns:p14="http://schemas.microsoft.com/office/powerpoint/2010/main" val="559065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564DD-FFE9-487D-84D9-2004C6CB7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&gt;Click Execute on Apply Configuration page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1C1136F-A3BF-4352-8BDF-3B6CB731A8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448" y="1825625"/>
            <a:ext cx="5715103" cy="4351338"/>
          </a:xfrm>
        </p:spPr>
      </p:pic>
    </p:spTree>
    <p:extLst>
      <p:ext uri="{BB962C8B-B14F-4D97-AF65-F5344CB8AC3E}">
        <p14:creationId xmlns:p14="http://schemas.microsoft.com/office/powerpoint/2010/main" val="3344159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564DD-FFE9-487D-84D9-2004C6CB7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&gt;Click Finish on Apply Configuration page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189A32D-5D07-4A70-9DD3-427962A9E5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6438" y="1825625"/>
            <a:ext cx="5759123" cy="4351338"/>
          </a:xfrm>
        </p:spPr>
      </p:pic>
    </p:spTree>
    <p:extLst>
      <p:ext uri="{BB962C8B-B14F-4D97-AF65-F5344CB8AC3E}">
        <p14:creationId xmlns:p14="http://schemas.microsoft.com/office/powerpoint/2010/main" val="779822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564DD-FFE9-487D-84D9-2004C6CB7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&gt;Click Next on Product Configuration page</a:t>
            </a:r>
            <a:br>
              <a:rPr lang="en-US" sz="2800" dirty="0"/>
            </a:br>
            <a:r>
              <a:rPr lang="en-US" sz="2800" dirty="0"/>
              <a:t>&gt;You can see the products configuration is now complete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1F8BB31-1340-4668-B133-83FCB319F3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5496" y="1825625"/>
            <a:ext cx="5761008" cy="4351338"/>
          </a:xfrm>
        </p:spPr>
      </p:pic>
    </p:spTree>
    <p:extLst>
      <p:ext uri="{BB962C8B-B14F-4D97-AF65-F5344CB8AC3E}">
        <p14:creationId xmlns:p14="http://schemas.microsoft.com/office/powerpoint/2010/main" val="3443007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564DD-FFE9-487D-84D9-2004C6CB7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&gt;Click Finish to complete the </a:t>
            </a:r>
            <a:r>
              <a:rPr lang="en-US" sz="2800" dirty="0" err="1"/>
              <a:t>installationprocess</a:t>
            </a:r>
            <a:endParaRPr lang="en-US" sz="28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9349CB-896C-43BB-BE0E-4A9CFA701A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3187" y="1825625"/>
            <a:ext cx="5745625" cy="4351338"/>
          </a:xfrm>
        </p:spPr>
      </p:pic>
    </p:spTree>
    <p:extLst>
      <p:ext uri="{BB962C8B-B14F-4D97-AF65-F5344CB8AC3E}">
        <p14:creationId xmlns:p14="http://schemas.microsoft.com/office/powerpoint/2010/main" val="1830931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36BCC-0644-4BA9-A609-9E0F0CF80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Go to </a:t>
            </a:r>
            <a:r>
              <a:rPr lang="en-US" dirty="0">
                <a:hlinkClick r:id="rId2"/>
              </a:rPr>
              <a:t>mysql.com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DCBF02-1376-4019-A625-2E6B73AC0A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1242"/>
          <a:stretch/>
        </p:blipFill>
        <p:spPr>
          <a:xfrm>
            <a:off x="2108106" y="1816660"/>
            <a:ext cx="7975788" cy="4351338"/>
          </a:xfrm>
        </p:spPr>
      </p:pic>
    </p:spTree>
    <p:extLst>
      <p:ext uri="{BB962C8B-B14F-4D97-AF65-F5344CB8AC3E}">
        <p14:creationId xmlns:p14="http://schemas.microsoft.com/office/powerpoint/2010/main" val="6948132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6564DD-FFE9-487D-84D9-2004C6CB7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729" y="1764407"/>
            <a:ext cx="5760846" cy="2310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Voila Installation is complete</a:t>
            </a:r>
          </a:p>
        </p:txBody>
      </p:sp>
    </p:spTree>
    <p:extLst>
      <p:ext uri="{BB962C8B-B14F-4D97-AF65-F5344CB8AC3E}">
        <p14:creationId xmlns:p14="http://schemas.microsoft.com/office/powerpoint/2010/main" val="223014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564DD-FFE9-487D-84D9-2004C6CB7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&gt;Upon completion you will see below windows opens for MySQL Workbench and MySQL Shell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CF25CA8-2A45-4B33-822D-DCF70B7EF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816" y="1865428"/>
            <a:ext cx="5817822" cy="357909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FE1420-4326-4E4E-8020-10DA5D056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910" y="1865428"/>
            <a:ext cx="5799274" cy="357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817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564DD-FFE9-487D-84D9-2004C6CB7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&gt;Double Click on the Local Instance under MySQL Connections to connect to your local DB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D573801-7E25-4251-85B8-90B978EA2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1357" y="1825625"/>
            <a:ext cx="6289285" cy="4351338"/>
          </a:xfrm>
        </p:spPr>
      </p:pic>
    </p:spTree>
    <p:extLst>
      <p:ext uri="{BB962C8B-B14F-4D97-AF65-F5344CB8AC3E}">
        <p14:creationId xmlns:p14="http://schemas.microsoft.com/office/powerpoint/2010/main" val="159329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564DD-FFE9-487D-84D9-2004C6CB7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&gt;Enter the password and click OK to connect to your Local DB instance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73ECA7-C3D7-47DD-A390-E37434D43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2792" y="1825625"/>
            <a:ext cx="6286415" cy="4351338"/>
          </a:xfrm>
        </p:spPr>
      </p:pic>
    </p:spTree>
    <p:extLst>
      <p:ext uri="{BB962C8B-B14F-4D97-AF65-F5344CB8AC3E}">
        <p14:creationId xmlns:p14="http://schemas.microsoft.com/office/powerpoint/2010/main" val="32833230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564DD-FFE9-487D-84D9-2004C6CB7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&gt;This is how MySQL Workbench UI looks like</a:t>
            </a:r>
            <a:br>
              <a:rPr lang="en-US" sz="2800" dirty="0"/>
            </a:br>
            <a:r>
              <a:rPr lang="en-US" sz="2800" dirty="0"/>
              <a:t>&gt;Now, You are ready to start your SQL journey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F71330-485D-4324-BEC6-E23098838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6639" y="1825625"/>
            <a:ext cx="6378721" cy="4351338"/>
          </a:xfrm>
        </p:spPr>
      </p:pic>
    </p:spTree>
    <p:extLst>
      <p:ext uri="{BB962C8B-B14F-4D97-AF65-F5344CB8AC3E}">
        <p14:creationId xmlns:p14="http://schemas.microsoft.com/office/powerpoint/2010/main" val="20640405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76E56-50C6-4ECE-A955-5025BC13C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EDB8C-F9EB-462B-9D94-A2EDB3999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MySQL Website: </a:t>
            </a:r>
            <a:r>
              <a:rPr lang="en-US" sz="2000" dirty="0">
                <a:hlinkClick r:id="rId2"/>
              </a:rPr>
              <a:t>https://www.mysql.com/</a:t>
            </a:r>
            <a:endParaRPr lang="en-US" sz="2000" dirty="0"/>
          </a:p>
          <a:p>
            <a:r>
              <a:rPr lang="en-US" sz="2000" dirty="0"/>
              <a:t>Reference Video: </a:t>
            </a:r>
            <a:r>
              <a:rPr lang="en-US" sz="2000" dirty="0">
                <a:hlinkClick r:id="rId3"/>
              </a:rPr>
              <a:t>https://www.youtube.com/watch?v=OM4aZJW_Ojs</a:t>
            </a:r>
            <a:endParaRPr lang="en-US" sz="2000" dirty="0"/>
          </a:p>
          <a:p>
            <a:r>
              <a:rPr lang="en-US" sz="2000" dirty="0" err="1"/>
              <a:t>Github</a:t>
            </a:r>
            <a:r>
              <a:rPr lang="en-US" sz="2000" dirty="0"/>
              <a:t> Repo: </a:t>
            </a:r>
            <a:r>
              <a:rPr lang="en-US" sz="2000" dirty="0">
                <a:hlinkClick r:id="rId4"/>
              </a:rPr>
              <a:t>https://github.com/cbpspratap/SQLTraining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Script to create sample databases:</a:t>
            </a:r>
          </a:p>
          <a:p>
            <a:endParaRPr lang="en-US" sz="20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C2F5480-9069-4DAB-B84E-4DE1D59CEE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3689137"/>
              </p:ext>
            </p:extLst>
          </p:nvPr>
        </p:nvGraphicFramePr>
        <p:xfrm>
          <a:off x="2362200" y="3684587"/>
          <a:ext cx="1927225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5" imgW="1927800" imgH="633600" progId="Package">
                  <p:embed/>
                </p:oleObj>
              </mc:Choice>
              <mc:Fallback>
                <p:oleObj name="Packager Shell Object" showAsIcon="1" r:id="rId5" imgW="1927800" imgH="633600" progId="Packag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C2F5480-9069-4DAB-B84E-4DE1D59CE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62200" y="3684587"/>
                        <a:ext cx="1927225" cy="633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5B0B5BE-E124-459D-820C-FDA1B29CED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5647068"/>
              </p:ext>
            </p:extLst>
          </p:nvPr>
        </p:nvGraphicFramePr>
        <p:xfrm>
          <a:off x="1689100" y="3684587"/>
          <a:ext cx="673100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7" imgW="673200" imgH="633600" progId="Package">
                  <p:embed/>
                </p:oleObj>
              </mc:Choice>
              <mc:Fallback>
                <p:oleObj name="Packager Shell Object" showAsIcon="1" r:id="rId7" imgW="673200" imgH="633600" progId="Package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55B0B5BE-E124-459D-820C-FDA1B29CED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89100" y="3684587"/>
                        <a:ext cx="673100" cy="633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6208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FB7BF1-19BF-468B-86BE-6041CF678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281" y="2794881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7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D38FF5F4-D70C-415B-B1B1-91F484E77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7403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E41D5-4902-4685-BE89-9B3182B90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&gt; Scroll down to bottom in downloads page</a:t>
            </a:r>
            <a:br>
              <a:rPr lang="en-US" sz="2400" dirty="0"/>
            </a:br>
            <a:r>
              <a:rPr lang="en-US" sz="2400" dirty="0"/>
              <a:t>&gt; Click on: MySQL Community (GPL) Downloads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86A949-E64B-4CD6-8D42-73D1FD449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7859" y="1825625"/>
            <a:ext cx="9256281" cy="4351338"/>
          </a:xfrm>
        </p:spPr>
      </p:pic>
    </p:spTree>
    <p:extLst>
      <p:ext uri="{BB962C8B-B14F-4D97-AF65-F5344CB8AC3E}">
        <p14:creationId xmlns:p14="http://schemas.microsoft.com/office/powerpoint/2010/main" val="2447822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D2758-F16D-41EE-9096-98A678286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&gt; Click on: MySQL Installer for Windows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197F35-D11A-4807-9678-D5AAFB0364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3338" y="1825625"/>
            <a:ext cx="5685324" cy="4351338"/>
          </a:xfrm>
        </p:spPr>
      </p:pic>
    </p:spTree>
    <p:extLst>
      <p:ext uri="{BB962C8B-B14F-4D97-AF65-F5344CB8AC3E}">
        <p14:creationId xmlns:p14="http://schemas.microsoft.com/office/powerpoint/2010/main" val="8641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58954-CC03-412F-BEAC-03D1E0547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&gt; Click Download on the below circled installer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1C9432-2FBC-4D9A-B1C7-3842DDDED2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5961" y="1825625"/>
            <a:ext cx="5980078" cy="4351338"/>
          </a:xfrm>
        </p:spPr>
      </p:pic>
    </p:spTree>
    <p:extLst>
      <p:ext uri="{BB962C8B-B14F-4D97-AF65-F5344CB8AC3E}">
        <p14:creationId xmlns:p14="http://schemas.microsoft.com/office/powerpoint/2010/main" val="1465804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DBBB7-1624-461F-9586-47089187B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&gt; Click: No thanks, just start my download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6A1B42F-B36D-4DFF-AAD9-7485ADEDBC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4649" y="1825625"/>
            <a:ext cx="4782702" cy="4351338"/>
          </a:xfrm>
        </p:spPr>
      </p:pic>
    </p:spTree>
    <p:extLst>
      <p:ext uri="{BB962C8B-B14F-4D97-AF65-F5344CB8AC3E}">
        <p14:creationId xmlns:p14="http://schemas.microsoft.com/office/powerpoint/2010/main" val="151898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8902F-56F5-431F-8390-C5038E43B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471" y="2365904"/>
            <a:ext cx="5238466" cy="21261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Installing MySQL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Gears outline">
            <a:extLst>
              <a:ext uri="{FF2B5EF4-FFF2-40B4-BE49-F238E27FC236}">
                <a16:creationId xmlns:a16="http://schemas.microsoft.com/office/drawing/2014/main" id="{18EB9886-CE10-4D58-90A1-4F05394C7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23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C689E-FF79-40C8-A6E9-B5626CC97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&gt;Open the downloaded installer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16180EC-4577-4A48-9891-5DB337867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4003" y="1825625"/>
            <a:ext cx="4043994" cy="4351338"/>
          </a:xfrm>
        </p:spPr>
      </p:pic>
    </p:spTree>
    <p:extLst>
      <p:ext uri="{BB962C8B-B14F-4D97-AF65-F5344CB8AC3E}">
        <p14:creationId xmlns:p14="http://schemas.microsoft.com/office/powerpoint/2010/main" val="3886001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</TotalTime>
  <Words>376</Words>
  <Application>Microsoft Office PowerPoint</Application>
  <PresentationFormat>Widescreen</PresentationFormat>
  <Paragraphs>42</Paragraphs>
  <Slides>36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Packager Shell Object</vt:lpstr>
      <vt:lpstr>MySQL</vt:lpstr>
      <vt:lpstr>Downloading MySQL</vt:lpstr>
      <vt:lpstr>&gt; Go to mysql.com</vt:lpstr>
      <vt:lpstr>&gt; Scroll down to bottom in downloads page &gt; Click on: MySQL Community (GPL) Downloads </vt:lpstr>
      <vt:lpstr>&gt; Click on: MySQL Installer for Windows</vt:lpstr>
      <vt:lpstr>&gt; Click Download on the below circled installer</vt:lpstr>
      <vt:lpstr>&gt; Click: No thanks, just start my download</vt:lpstr>
      <vt:lpstr>Installing MySQL</vt:lpstr>
      <vt:lpstr>&gt;Open the downloaded installer</vt:lpstr>
      <vt:lpstr>&gt; Allow all the windows popups you get</vt:lpstr>
      <vt:lpstr>&gt;Use Developer Default as Setup Type</vt:lpstr>
      <vt:lpstr>&gt;Click Next on Check Requirements page</vt:lpstr>
      <vt:lpstr>&gt;Allow popups and continue</vt:lpstr>
      <vt:lpstr>Click: Execute to start installation</vt:lpstr>
      <vt:lpstr>&gt;Click next when installation is done and next on Product Configuration page</vt:lpstr>
      <vt:lpstr>&gt;Leave the default values as it is under Type and Networking and click next</vt:lpstr>
      <vt:lpstr>&gt;Use the default recommended Authentication Method and click next</vt:lpstr>
      <vt:lpstr>&gt;Set password of your choice and click next</vt:lpstr>
      <vt:lpstr>&gt;Leave the default values as it is in Windows Services and click next</vt:lpstr>
      <vt:lpstr>&gt;Click Execute in Apply Configuration page</vt:lpstr>
      <vt:lpstr>&gt;Click finish to complete the configuration of MySQL Server</vt:lpstr>
      <vt:lpstr>&gt;Click Next on Product Configuration page</vt:lpstr>
      <vt:lpstr>&gt;Click Finish on Router Configuration page</vt:lpstr>
      <vt:lpstr>&gt;Click Next on Product Configuration page</vt:lpstr>
      <vt:lpstr>&gt;Enter the password you created in previous step and check &gt;Click Next when connection is successful</vt:lpstr>
      <vt:lpstr>&gt;Click Execute on Apply Configuration page</vt:lpstr>
      <vt:lpstr>&gt;Click Finish on Apply Configuration page</vt:lpstr>
      <vt:lpstr>&gt;Click Next on Product Configuration page &gt;You can see the products configuration is now complete</vt:lpstr>
      <vt:lpstr>&gt;Click Finish to complete the installationprocess</vt:lpstr>
      <vt:lpstr>Voila Installation is complete</vt:lpstr>
      <vt:lpstr>&gt;Upon completion you will see below windows opens for MySQL Workbench and MySQL Shell</vt:lpstr>
      <vt:lpstr>&gt;Double Click on the Local Instance under MySQL Connections to connect to your local DB</vt:lpstr>
      <vt:lpstr>&gt;Enter the password and click OK to connect to your Local DB instance</vt:lpstr>
      <vt:lpstr>&gt;This is how MySQL Workbench UI looks like &gt;Now, You are ready to start your SQL journey</vt:lpstr>
      <vt:lpstr>Reference: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Chandra Bhanu Singh</dc:creator>
  <cp:lastModifiedBy>Chandra Bhanu Singh</cp:lastModifiedBy>
  <cp:revision>10</cp:revision>
  <dcterms:created xsi:type="dcterms:W3CDTF">2022-02-22T07:12:07Z</dcterms:created>
  <dcterms:modified xsi:type="dcterms:W3CDTF">2022-02-22T09:34:01Z</dcterms:modified>
</cp:coreProperties>
</file>